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72" r:id="rId9"/>
    <p:sldId id="261" r:id="rId10"/>
    <p:sldId id="271" r:id="rId11"/>
    <p:sldId id="268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=""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=""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=""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=""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=""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="" xmlns:a16="http://schemas.microsoft.com/office/drawing/2014/main" id="{6FB6BA45-21D7-4ECD-971E-90FC03AE182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=""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="" xmlns:a16="http://schemas.microsoft.com/office/drawing/2014/main" id="{EED8D03E-F375-4E67-B932-FF9B007BB42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AC04A167-D7CF-40DE-94A1-38F475E279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5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=""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1282776"/>
              </p:ext>
            </p:extLst>
          </p:nvPr>
        </p:nvGraphicFramePr>
        <p:xfrm>
          <a:off x="167576" y="799588"/>
          <a:ext cx="11710736" cy="577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/>
                <a:gridCol w="3272589">
                  <a:extLst>
                    <a:ext uri="{9D8B030D-6E8A-4147-A177-3AD203B41FA5}">
                      <a16:colId xmlns="" xmlns:a16="http://schemas.microsoft.com/office/drawing/2014/main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="" xmlns:a16="http://schemas.microsoft.com/office/drawing/2014/main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="" xmlns:a16="http://schemas.microsoft.com/office/drawing/2014/main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=""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mở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rộng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James-ken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Cải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thiện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Phân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Thư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3-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bug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fix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6-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giớ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Note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thread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-ken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13h30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coach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(11h00-12h00)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-ken</a:t>
                      </a: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512038"/>
              </p:ext>
            </p:extLst>
          </p:nvPr>
        </p:nvGraphicFramePr>
        <p:xfrm>
          <a:off x="678809" y="1450873"/>
          <a:ext cx="9120619" cy="3810270"/>
        </p:xfrm>
        <a:graphic>
          <a:graphicData uri="http://schemas.openxmlformats.org/drawingml/2006/table">
            <a:tbl>
              <a:tblPr/>
              <a:tblGrid>
                <a:gridCol w="2076423"/>
                <a:gridCol w="7044196">
                  <a:extLst>
                    <a:ext uri="{9D8B030D-6E8A-4147-A177-3AD203B41FA5}">
                      <a16:colId xmlns="" xmlns:a16="http://schemas.microsoft.com/office/drawing/2014/main" val="2895464835"/>
                    </a:ext>
                  </a:extLst>
                </a:gridCol>
              </a:tblGrid>
              <a:tr h="14484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90571222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muộn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), 13h30(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có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mặt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lý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rõ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ràng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chính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.</a:t>
                      </a:r>
                      <a:endParaRPr lang="en-US" sz="1600" baseline="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11h45 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119582271"/>
                  </a:ext>
                </a:extLst>
              </a:tr>
              <a:tr h="289689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841484489"/>
                  </a:ext>
                </a:extLst>
              </a:tr>
              <a:tr h="86906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13h30(5k)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253895863"/>
                  </a:ext>
                </a:extLst>
              </a:tr>
              <a:tr h="701175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625607428"/>
                  </a:ext>
                </a:extLst>
              </a:tr>
              <a:tr h="701175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Nếu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chử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tác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nhân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một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gây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ra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="" xmlns:a16="http://schemas.microsoft.com/office/drawing/2014/main" id="{6E4CD457-E37B-4177-94C9-92C24E7321B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=""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="" xmlns:a16="http://schemas.microsoft.com/office/drawing/2014/main" id="{DCE1AED4-C7FF-4468-BF54-4470A0A3E2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=""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="" xmlns:a16="http://schemas.microsoft.com/office/drawing/2014/main" id="{BDE94FAB-AA60-43B4-A2C3-3A940B9A951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BC-JAVA-WBDS]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khoá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C0221G1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update 13h30, 17h15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module4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song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(22/7/2021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 email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304" y="196683"/>
            <a:ext cx="11173496" cy="71771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(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)-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232" y="902369"/>
            <a:ext cx="10515600" cy="4535904"/>
          </a:xfrm>
        </p:spPr>
        <p:txBody>
          <a:bodyPr>
            <a:noAutofit/>
          </a:bodyPr>
          <a:lstStyle/>
          <a:p>
            <a:r>
              <a:rPr lang="en-US" sz="2400" u="sng" dirty="0" err="1">
                <a:latin typeface="Times New Roman" pitchFamily="18" charset="0"/>
                <a:cs typeface="Times New Roman" pitchFamily="18" charset="0"/>
              </a:rPr>
              <a:t>Yêu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u="sng" dirty="0" err="1">
                <a:latin typeface="Times New Roman" pitchFamily="18" charset="0"/>
                <a:cs typeface="Times New Roman" pitchFamily="18" charset="0"/>
              </a:rPr>
              <a:t>cầu</a:t>
            </a:r>
            <a:r>
              <a:rPr lang="en-US" sz="2400" u="sng" dirty="0">
                <a:latin typeface="Times New Roman" pitchFamily="18" charset="0"/>
                <a:cs typeface="Times New Roman" pitchFamily="18" charset="0"/>
              </a:rPr>
              <a:t>: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Mỗi</a:t>
            </a:r>
            <a:r>
              <a:rPr lang="en-US" sz="2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tự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chọn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chủ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liên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quan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đến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mặt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sống</a:t>
            </a:r>
            <a:endPara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lượng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slides 5-7 slides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gửi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trước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buổi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present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diễn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ra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Coach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kiểm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thuyết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: 5-7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phút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/ 1 HV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Tiêu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chí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đánh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giá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Mỗi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phải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presentation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ít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nhất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1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lần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/ 1 module 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tổ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giờ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slack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thứ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4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tuần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thay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thứ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4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vui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vẻ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Giải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thưởng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sẽ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3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giải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dành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3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bạn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present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tốt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nhất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module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đó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khi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xuất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giải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thì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gửi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CAH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duyệt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request CAA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nhận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lvl="0" indent="0">
              <a:buNone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227568"/>
              </p:ext>
            </p:extLst>
          </p:nvPr>
        </p:nvGraphicFramePr>
        <p:xfrm>
          <a:off x="1351798" y="5360302"/>
          <a:ext cx="10030075" cy="11148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46209"/>
                <a:gridCol w="1808702"/>
                <a:gridCol w="1680813"/>
                <a:gridCol w="1644275"/>
                <a:gridCol w="1150992"/>
                <a:gridCol w="1699084"/>
              </a:tblGrid>
              <a:tr h="378762">
                <a:tc gridSpan="6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Tiêu</a:t>
                      </a:r>
                      <a:r>
                        <a:rPr lang="en-US" sz="1800" b="1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 </a:t>
                      </a:r>
                      <a:r>
                        <a:rPr lang="en-US" sz="1800" b="1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chí</a:t>
                      </a:r>
                      <a:r>
                        <a:rPr lang="en-US" sz="1800" b="1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 </a:t>
                      </a:r>
                      <a:r>
                        <a:rPr lang="en-US" sz="1800" b="1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đánh</a:t>
                      </a:r>
                      <a:r>
                        <a:rPr lang="en-US" sz="1800" b="1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 </a:t>
                      </a:r>
                      <a:r>
                        <a:rPr lang="en-US" sz="1800" b="1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Arial"/>
                          <a:cs typeface="Times New Roman" pitchFamily="18" charset="0"/>
                        </a:rPr>
                        <a:t>giá</a:t>
                      </a:r>
                      <a:endParaRPr lang="en-US" sz="1800" b="1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Arial"/>
                        <a:cs typeface="Times New Roman" pitchFamily="18" charset="0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/>
                </a:tc>
              </a:tr>
              <a:tr h="685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Có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Mô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tả</a:t>
                      </a:r>
                      <a:r>
                        <a:rPr lang="en-US" sz="1400" dirty="0">
                          <a:effectLst/>
                        </a:rPr>
                        <a:t> Objective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Bài</a:t>
                      </a:r>
                      <a:r>
                        <a:rPr lang="en-US" sz="1400" dirty="0">
                          <a:effectLst/>
                        </a:rPr>
                        <a:t> present </a:t>
                      </a:r>
                      <a:r>
                        <a:rPr lang="en-US" sz="1400" dirty="0" err="1">
                          <a:effectLst/>
                        </a:rPr>
                        <a:t>có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diễn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đạt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được</a:t>
                      </a:r>
                      <a:r>
                        <a:rPr lang="en-US" sz="1400" dirty="0">
                          <a:effectLst/>
                        </a:rPr>
                        <a:t> topic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?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Format </a:t>
                      </a:r>
                      <a:r>
                        <a:rPr lang="en-US" sz="1400" dirty="0" err="1">
                          <a:effectLst/>
                        </a:rPr>
                        <a:t>và</a:t>
                      </a:r>
                      <a:r>
                        <a:rPr lang="en-US" sz="1400" dirty="0">
                          <a:effectLst/>
                        </a:rPr>
                        <a:t> font </a:t>
                      </a:r>
                      <a:r>
                        <a:rPr lang="en-US" sz="1400" dirty="0" err="1">
                          <a:effectLst/>
                        </a:rPr>
                        <a:t>chữ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hợp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lý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?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Hình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ảnh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và</a:t>
                      </a:r>
                      <a:r>
                        <a:rPr lang="en-US" sz="1400" dirty="0">
                          <a:effectLst/>
                        </a:rPr>
                        <a:t> Background </a:t>
                      </a:r>
                      <a:r>
                        <a:rPr lang="en-US" sz="1400" dirty="0" err="1">
                          <a:effectLst/>
                        </a:rPr>
                        <a:t>hợp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lý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không</a:t>
                      </a:r>
                      <a:r>
                        <a:rPr lang="en-US" sz="1400" dirty="0">
                          <a:effectLst/>
                        </a:rPr>
                        <a:t>?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Tự</a:t>
                      </a:r>
                      <a:r>
                        <a:rPr lang="en-US" sz="1400" dirty="0">
                          <a:effectLst/>
                        </a:rPr>
                        <a:t> tin, </a:t>
                      </a:r>
                      <a:r>
                        <a:rPr lang="en-US" sz="1400" dirty="0" err="1">
                          <a:effectLst/>
                        </a:rPr>
                        <a:t>mạch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lạc</a:t>
                      </a:r>
                      <a:r>
                        <a:rPr lang="en-US" sz="1400" dirty="0">
                          <a:effectLst/>
                        </a:rPr>
                        <a:t>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Có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tương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tác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với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người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nghe</a:t>
                      </a:r>
                      <a:r>
                        <a:rPr lang="en-US" sz="1400" dirty="0">
                          <a:effectLst/>
                        </a:rPr>
                        <a:t> (*)</a:t>
                      </a:r>
                      <a:endParaRPr lang="en-US" sz="1400" dirty="0">
                        <a:effectLst/>
                        <a:latin typeface="Arial"/>
                        <a:ea typeface="Arial"/>
                      </a:endParaRPr>
                    </a:p>
                  </a:txBody>
                  <a:tcPr marL="25400" marR="25400" marT="0" marB="0"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986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=""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314179"/>
              </p:ext>
            </p:extLst>
          </p:nvPr>
        </p:nvGraphicFramePr>
        <p:xfrm>
          <a:off x="167574" y="799588"/>
          <a:ext cx="11876037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/>
                <a:gridCol w="1467149"/>
                <a:gridCol w="4499810">
                  <a:extLst>
                    <a:ext uri="{9D8B030D-6E8A-4147-A177-3AD203B41FA5}">
                      <a16:colId xmlns="" xmlns:a16="http://schemas.microsoft.com/office/drawing/2014/main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=""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Demo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13h30-13h45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Update ken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Check ken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990</TotalTime>
  <Words>1065</Words>
  <Application>Microsoft Office PowerPoint</Application>
  <PresentationFormat>Widescreen</PresentationFormat>
  <Paragraphs>153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Century Gothic</vt:lpstr>
      <vt:lpstr>Elephant</vt:lpstr>
      <vt:lpstr>Times</vt:lpstr>
      <vt:lpstr>Times New Roman</vt:lpstr>
      <vt:lpstr>BrushVTI</vt:lpstr>
      <vt:lpstr>Kick-off module 5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module4 </vt:lpstr>
      <vt:lpstr>Triển khai Presentation (thuyết trình)-áp dụng học offline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PC</cp:lastModifiedBy>
  <cp:revision>53</cp:revision>
  <dcterms:created xsi:type="dcterms:W3CDTF">2020-07-13T07:49:19Z</dcterms:created>
  <dcterms:modified xsi:type="dcterms:W3CDTF">2021-07-19T08:18:22Z</dcterms:modified>
</cp:coreProperties>
</file>